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1" r:id="rId4"/>
    <p:sldId id="276" r:id="rId5"/>
    <p:sldId id="274" r:id="rId6"/>
    <p:sldId id="258" r:id="rId7"/>
    <p:sldId id="259" r:id="rId8"/>
    <p:sldId id="260" r:id="rId9"/>
    <p:sldId id="273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50F178-CF12-4C5D-A4DA-8984390CFB25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963D27-5226-43E7-87D6-F8D573578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 развития ребенка – детский сад №32 города Кропоткин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Кавказский район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636912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«Роль дидактических игр в развитии дошкольников»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37321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Составил воспитатель: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Холоденко Анастасия Сергеевна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8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32"/>
            <a:ext cx="9144000" cy="695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Admin\Desktop\Новая папка\IMG-20181029-WA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248472" cy="42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Новая папка\IMG-20181029-WA0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554388" cy="34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IMG-20181029-WA0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41764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0683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14400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23007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Admin\Desktop\Новая папка\IMG-20181029-WA0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1700808"/>
            <a:ext cx="51845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Новая папка\IMG-20181029-WA0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860305" cy="323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Новая папка\IMG-20181029-WA00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836713"/>
            <a:ext cx="46805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476672"/>
            <a:ext cx="5616624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дидактических игр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Активизировать познавательные процессы через избирательную направленность личности ребёнка на предметы и явления окружающей действительности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48478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Систематически укреплять и развивать познавательный интерес, который становится основой положительного отношения к интеллектуальной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484784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потребность в стремлении к познанию новых, более полных и глубоких знаний, которые носят поисковый характер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573016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Воспитывать волевые качества личности ребенка: целеустремленность, настойчивость, стремление к завершению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43711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связную речь (обогащение и активизация лексической стороны речи - словаря)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458112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Обогащать нравственные и эстетические чувства ребенка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6878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6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555776" y="1052736"/>
            <a:ext cx="5112568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дидактических игр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708920"/>
            <a:ext cx="2160240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Внимание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2780928"/>
            <a:ext cx="2304256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Память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725144"/>
            <a:ext cx="273630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Мышление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36296" y="2996952"/>
            <a:ext cx="1584176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Речь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4581128"/>
            <a:ext cx="2808312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Интеллектуальное развитие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7" grpId="0" build="p" animBg="1"/>
      <p:bldP spid="8" grpId="0" build="p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6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\Desktop\Новая папка\IMG-20181029-WA0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6805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Новая папка\IMG-20181029-WA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440" y="188640"/>
            <a:ext cx="5040560" cy="33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Новая папка\IMG-20181029-WA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4410372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Новая папка\IMG-20181029-WA00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727" y="3501008"/>
            <a:ext cx="4572273" cy="323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Admin\Desktop\Новая папка\P80926-0922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59404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Новая папка\IMG-20181029-WA0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73016"/>
            <a:ext cx="5220345" cy="31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58557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Admin\Desktop\Новая папка\IMG-20181029-WA0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88641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Новая папка\IMG-20181029-WA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464496" cy="30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Новая папка\P81029-1607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92896"/>
            <a:ext cx="44999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20113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\Desktop\IMG-20181029-WA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3285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Новая папка\IMG-20181029-WA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068960"/>
            <a:ext cx="5292353" cy="359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56371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\Desktop\Новая папка\P81029-1515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32656"/>
            <a:ext cx="424847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MG-20181030-WA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7"/>
            <a:ext cx="40682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MG-20181030-WA0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284984"/>
            <a:ext cx="4896544" cy="30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</TotalTime>
  <Words>128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Admin</cp:lastModifiedBy>
  <cp:revision>17</cp:revision>
  <dcterms:created xsi:type="dcterms:W3CDTF">2018-10-24T05:26:31Z</dcterms:created>
  <dcterms:modified xsi:type="dcterms:W3CDTF">2018-11-01T10:17:51Z</dcterms:modified>
</cp:coreProperties>
</file>