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8" r:id="rId13"/>
    <p:sldId id="268" r:id="rId14"/>
    <p:sldId id="279" r:id="rId15"/>
    <p:sldId id="269" r:id="rId16"/>
    <p:sldId id="270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21EDE-C0F0-432B-9024-D185370777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525EE-4151-4071-B606-0E8D28B0F8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A326100-B07A-4025-B78D-DD74435C18DC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C7C7176-1391-46CD-ADD0-F29B6BDB9B9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69E31-3255-4C19-A185-49415EF1A5E7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5CB0-93A1-4A8A-A517-A402F4B55A72}" type="datetimeFigureOut">
              <a:rPr lang="ru-RU" smtClean="0"/>
              <a:pPr/>
              <a:t>17.03.2019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BCE814-0C38-4477-9298-037C403C5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70"/>
          <p:cNvSpPr txBox="1">
            <a:spLocks noChangeArrowheads="1"/>
          </p:cNvSpPr>
          <p:nvPr/>
        </p:nvSpPr>
        <p:spPr bwMode="auto">
          <a:xfrm>
            <a:off x="2428875" y="5286375"/>
            <a:ext cx="4864100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ru-RU" sz="2400" b="1">
              <a:solidFill>
                <a:schemeClr val="bg1"/>
              </a:solidFill>
            </a:endParaRPr>
          </a:p>
        </p:txBody>
      </p:sp>
      <p:sp>
        <p:nvSpPr>
          <p:cNvPr id="2051" name="Заголовок 3"/>
          <p:cNvSpPr>
            <a:spLocks noGrp="1"/>
          </p:cNvSpPr>
          <p:nvPr>
            <p:ph type="ctrTitle"/>
          </p:nvPr>
        </p:nvSpPr>
        <p:spPr>
          <a:xfrm>
            <a:off x="428625" y="1857375"/>
            <a:ext cx="7572375" cy="3071813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Центр развития ребенка -детский сад №32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г.Кропоткин Муниципального образования   Кавказского района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проекта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младшей группе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избушка» 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b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«Разноцветная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         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автор: Панченко </a:t>
            </a:r>
            <a:r>
              <a:rPr lang="ru-RU" sz="2800" dirty="0" smtClean="0"/>
              <a:t>Т.Ф.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беседы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-Что можно приготовить из фасоли?</a:t>
            </a:r>
          </a:p>
          <a:p>
            <a:pPr>
              <a:defRPr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Польза и ценность фасоли</a:t>
            </a:r>
            <a:r>
              <a:rPr lang="ru-RU" dirty="0" smtClean="0">
                <a:solidFill>
                  <a:srgbClr val="C00000"/>
                </a:solidFill>
              </a:rPr>
              <a:t>?</a:t>
            </a:r>
            <a:endParaRPr lang="ru-RU" sz="2800" dirty="0" smtClean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Экскурсия на пищеблок.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Наблюдение за изменением роста и развития фасоли.</a:t>
            </a: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Сначала у семени появился корешок. Он направился вниз, так как нужны почва и вода. В верхней части "вылезает" росток и направляется вверх, к свету, поворачивается за солнцем.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Фасолины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сбрасывают оболочку - кожуру. На новом растении появляются первые листочки. Самые нижние (первые) листочки отличаются от других: они полукруглые, называются семядоли. Нашу фасоль мы аккуратно поливали. Поначалу стебли были нежные и слабенькие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Эксперимент.</a:t>
            </a:r>
            <a: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71472" y="500042"/>
            <a:ext cx="8229600" cy="5143537"/>
          </a:xfrm>
        </p:spPr>
        <p:txBody>
          <a:bodyPr/>
          <a:lstStyle/>
          <a:p>
            <a:pPr lvl="8">
              <a:buFontTx/>
              <a:buNone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FontTx/>
              <a:buNone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FontTx/>
              <a:buNone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8">
              <a:buFontTx/>
              <a:buNone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solidFill>
                <a:schemeClr val="bg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эксперимента 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выяснить, как влияет свет, тепло и вода на произрастание семян и развитие проростков.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Постановка эксперимента.</a:t>
            </a:r>
            <a:endParaRPr lang="ru-RU" sz="1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Две баночки. Одну баночку выставляем на свет, тепло и достаточно увлажнили водой, периодически поливали, другую баночку поместили в темное, прохладное место, недостаточно увлажняли водой. Сравнили.</a:t>
            </a:r>
          </a:p>
          <a:p>
            <a:pPr>
              <a:defRPr/>
            </a:pP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Чем отличается одна баночка от другой?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Сделали вывод: 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баночке без света, тепла и недостаточной влаги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не проросла. А в баночке, где падал свет, тепло и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была достаточно увлажнена </a:t>
            </a:r>
            <a:r>
              <a:rPr lang="ru-RU" sz="16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sz="1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проросла. Свет, тепло и вода являются необходимым условием для развития проростков. Нам удалось доказать, что и в помещении группы можно вырастить фасоль, но для этого следует создать все необходимые условия для роста и развития растения. Проведённый эксперимент показал детям, что растениям необходимы: свет, тепло, вода. Ежедневные наблюдения за ростом фасоли наглядно показал детям, как изменяется растение в процессе развития.</a:t>
            </a:r>
          </a:p>
          <a:p>
            <a:pPr>
              <a:defRPr/>
            </a:pP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G:\DSC030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571500"/>
            <a:ext cx="80724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75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Коллекция фасоли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1" descr="F:\DCIM\101MSDCF\DSC030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571625"/>
            <a:ext cx="7929562" cy="4572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:\DSC03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164" y="2357430"/>
            <a:ext cx="5167920" cy="414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G:\DSC030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2071688"/>
            <a:ext cx="3071812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643062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Чтобы семя прорастало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И растение росло, нужно в общем-то немало: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Это свет, вода, тепло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389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2143125"/>
            <a:ext cx="4038600" cy="3929063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  <p:sp>
        <p:nvSpPr>
          <p:cNvPr id="16390" name="Содержимое 7"/>
          <p:cNvSpPr>
            <a:spLocks noGrp="1"/>
          </p:cNvSpPr>
          <p:nvPr>
            <p:ph sz="half" idx="2"/>
          </p:nvPr>
        </p:nvSpPr>
        <p:spPr>
          <a:xfrm>
            <a:off x="5786438" y="6072188"/>
            <a:ext cx="2900362" cy="71437"/>
          </a:xfrm>
        </p:spPr>
        <p:txBody>
          <a:bodyPr>
            <a:normAutofit fontScale="25000" lnSpcReduction="20000"/>
          </a:bodyPr>
          <a:lstStyle/>
          <a:p>
            <a:endParaRPr lang="ru-RU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2"/>
          <p:cNvSpPr>
            <a:spLocks noGrp="1"/>
          </p:cNvSpPr>
          <p:nvPr>
            <p:ph type="title"/>
          </p:nvPr>
        </p:nvSpPr>
        <p:spPr>
          <a:xfrm>
            <a:off x="857250" y="357188"/>
            <a:ext cx="8115300" cy="2357437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деятельности: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организационная деятельность</a:t>
            </a:r>
          </a:p>
        </p:txBody>
      </p:sp>
      <p:pic>
        <p:nvPicPr>
          <p:cNvPr id="13315" name="Picture 3" descr="F:\DCIM\101MSDCF\DSC03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4071966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 descr="F:\DCIM\101MSDCF\DSC029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214554"/>
            <a:ext cx="4143404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SC030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928688"/>
            <a:ext cx="7358063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92868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Совместная деятельность педагога и детей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1" descr="F:\DCIM\101MSDCF\DSC03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1433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F:\DCIM\101MSDCF\DSC03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4000528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DCIM\101MSDCF\DSC03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1500188"/>
            <a:ext cx="8001000" cy="478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00012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785813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Книжка-малышка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«Стихи, загадки о фасоли»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DCIM\101MSDCF\DSC030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143116"/>
            <a:ext cx="4714908" cy="4500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 проекта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15370" cy="4840288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Познавательно-творческий проект Продолжительность: краткосрочный (март)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Продукт проектной деятельности: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Коллекция фасоли</a:t>
            </a:r>
          </a:p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Изготовление книжки малышки «Наша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Литература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4294967295"/>
          </p:nvPr>
        </p:nvSpPr>
        <p:spPr>
          <a:xfrm>
            <a:off x="1214414" y="1643050"/>
            <a:ext cx="6786610" cy="45259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ru-RU" sz="2400" dirty="0" smtClean="0">
                <a:solidFill>
                  <a:schemeClr val="bg1">
                    <a:lumMod val="60000"/>
                    <a:lumOff val="40000"/>
                  </a:schemeClr>
                </a:solidFill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Иванова А.И. «Экологические наблюдения и эксперименты в детском саду. Мир растений», М.: 2005.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Комарова Н.Г., Грибова Л.Ф. «Мир, в котором я живу», М.: 2006.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Николаева С.Н. «Воспитание экологической культуры в дошкольном детстве», М. «Просвещение», 2005.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Поддубная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Л.Б. «Природа вокруг нас», М. «Корифей», 2006.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Интернет ресурсы</a:t>
            </a:r>
            <a:r>
              <a:rPr lang="ru-RU" sz="24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6">
              <a:buFontTx/>
              <a:buNone/>
              <a:defRPr/>
            </a:pPr>
            <a:endParaRPr lang="ru-RU" dirty="0" smtClean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571528"/>
            <a:ext cx="8229600" cy="2439972"/>
          </a:xfrm>
        </p:spPr>
        <p:txBody>
          <a:bodyPr/>
          <a:lstStyle/>
          <a:p>
            <a:pPr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DCIM\101MSDCF\DSC030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8286808" cy="5500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175" cy="5868987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детей младшего дошкольного возраста недостаточен объем знаний в области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естественно-научных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представлений и они затрудняются в установлении взаимосвязи в живой и неживой природе; о необходимых условиях их роста, их интерес к познавательно-творческой деятельности недостаточно развит, поэтому решением проблемы станет мой проект «Разноцветная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», суть которого является рост и развитие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фасоли, применение в пище человека.</a:t>
            </a:r>
            <a:b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Предполагаемые результаты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у детей появится интерес к растениям, они научатся правильно ухаживать за ними. Дети узнают много интересного из жизни растений, опытным путем узнают необходимые условия для роста и развития </a:t>
            </a:r>
            <a:r>
              <a:rPr lang="ru-RU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фасольки</a:t>
            </a:r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Узнать об условиях произрастания фасоли и ее пользе для организма человека. Развитие к познавательной деятельности в процессе проращивания фасоли.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63182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Формировать у детей интерес к познавательной деятельности. Расширить знания детей об особенностях строения и условия роста фасоли.</a:t>
            </a:r>
          </a:p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Развивающие: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Развитие способности у детей младшего дошкольного возраста умения сравнивать, делать простейшие выводы; Способствовать развитию умения вести беседу; Активизировать речь и обогащать словарный запас детей.</a:t>
            </a:r>
          </a:p>
          <a:p>
            <a:pPr>
              <a:defRPr/>
            </a:pP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Воспитывать умение работать в коллективе; интерес к природе. Воспитывать эмоциональную отзывчивость, бережное и заботливое отношение к растениям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250825" y="260350"/>
            <a:ext cx="8642350" cy="1584325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ВЗАИМОДЕЙСТВИЯ</a:t>
            </a:r>
            <a:b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УЧАСТНИКОВ ПРОЕКТА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2916238" y="1989138"/>
            <a:ext cx="3240087" cy="1727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sz="4800" dirty="0">
                <a:solidFill>
                  <a:schemeClr val="tx1"/>
                </a:solidFill>
              </a:rPr>
              <a:t> </a:t>
            </a:r>
            <a:r>
              <a:rPr lang="ru-RU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468313" y="4508500"/>
            <a:ext cx="3167062" cy="165735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</a:t>
            </a:r>
          </a:p>
        </p:txBody>
      </p:sp>
      <p:sp>
        <p:nvSpPr>
          <p:cNvPr id="13" name="Овал 12"/>
          <p:cNvSpPr/>
          <p:nvPr/>
        </p:nvSpPr>
        <p:spPr bwMode="auto">
          <a:xfrm>
            <a:off x="5651500" y="4508500"/>
            <a:ext cx="3313113" cy="180022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/>
          <a:lstStyle/>
          <a:p>
            <a:pPr>
              <a:defRPr/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РОДИТЕЛИ</a:t>
            </a:r>
          </a:p>
        </p:txBody>
      </p:sp>
      <p:sp>
        <p:nvSpPr>
          <p:cNvPr id="7174" name="Стрелка вправо 6"/>
          <p:cNvSpPr>
            <a:spLocks noChangeArrowheads="1"/>
          </p:cNvSpPr>
          <p:nvPr/>
        </p:nvSpPr>
        <p:spPr bwMode="auto">
          <a:xfrm rot="-1719445">
            <a:off x="2336800" y="3567113"/>
            <a:ext cx="1066800" cy="774700"/>
          </a:xfrm>
          <a:prstGeom prst="rightArrow">
            <a:avLst>
              <a:gd name="adj1" fmla="val 50000"/>
              <a:gd name="adj2" fmla="val 4834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5" name="Стрелка вправо 7"/>
          <p:cNvSpPr>
            <a:spLocks noChangeArrowheads="1"/>
          </p:cNvSpPr>
          <p:nvPr/>
        </p:nvSpPr>
        <p:spPr bwMode="auto">
          <a:xfrm rot="2416169">
            <a:off x="5641975" y="3616325"/>
            <a:ext cx="1069975" cy="812800"/>
          </a:xfrm>
          <a:prstGeom prst="rightArrow">
            <a:avLst>
              <a:gd name="adj1" fmla="val 50000"/>
              <a:gd name="adj2" fmla="val 49950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  <p:sp>
        <p:nvSpPr>
          <p:cNvPr id="7176" name="Стрелка вниз 8"/>
          <p:cNvSpPr>
            <a:spLocks noChangeArrowheads="1"/>
          </p:cNvSpPr>
          <p:nvPr/>
        </p:nvSpPr>
        <p:spPr bwMode="auto">
          <a:xfrm rot="5400000">
            <a:off x="4253707" y="4826794"/>
            <a:ext cx="792162" cy="1308100"/>
          </a:xfrm>
          <a:prstGeom prst="downArrow">
            <a:avLst>
              <a:gd name="adj1" fmla="val 50000"/>
              <a:gd name="adj2" fmla="val 50013"/>
            </a:avLst>
          </a:prstGeom>
          <a:solidFill>
            <a:schemeClr val="accent1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1285875"/>
            <a:ext cx="8229600" cy="484028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Подготовительный этап.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Составление плана работы о фасоли.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Сбор информационного материала о фасоли.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 было подвести детей к тому, чтобы они сами назвали способы сбора информации.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Где мы можем найти ответ об информации о фасоли?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Отвечая на вопросы вместе с детьми, постепенно приходили к выводу: «спросить у другого человека», «провести эксперимент», «посмотреть в книгах, энциклопедии», «спросить у родителей».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 - представитель семейства бобовых. Горох, бобы, соя, являются источником почти всех необходимых человеку витаминов и минералов. Сортов фасоли насчитывается 250, из которых используются всего 20, они отличаются внешним видом, вкусовыми качествами, сроками созревания.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Беседа с родителями. Заручиться поддержкой родителей в работе над проектом.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Основной этап.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 lvl="2"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endParaRPr lang="ru-RU" sz="14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None/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Рассматривание иллюстраций с изображением фасоли.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Рассматривание семян.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начала мы внимательно осмотрели фасоль, заметили место с пятнышком. Мы попробовали разломить сухую фасоль, но это было трудно. Оказалось, что у семени твердая оболочка - прочная и защитная. Внутри семени есть зародыш - будущее взрослое растение. Он очень нежный, поэтому природа и создала ему такую защитную - оболочку. Поверхность семени гладкая, как бы покрыта воском. Это семена так защищены от влаги.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Рассматривание семян после предварительного замачивания.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Потом мы замочили семена фасоли на сутки. Теперь их можно было раскрыть, и внутри чётко видно зародыш и семядоли с запасом пищи. В семени находится маленькое растение с ростком и корешком, но это ещё крошечный стебелёк, который как будто спит в семени.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Подготовка семян фасоли к посадке.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Посадка фасоли в почву.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Беседа о фасоли. Что необходимо растению для роста?</a:t>
            </a:r>
          </a:p>
          <a:p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вымоченные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фасолины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мы поместили на влажную ватку, стали наблюдать за их прорастанием. Они у нас проросли за два дня. На третий день мы посадили семя в баночку с землёй - почвой и стали наблюдать за их ростом и развитием.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28625" y="428625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3этап-заключительный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1Коллекция «Какая бывает фасоль»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2Изготовление книжки-малышки «Стихи , загадки о фасоли»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3Анализ полученных результатов</a:t>
            </a:r>
          </a:p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4Презентация проекта «Разноцветная </a:t>
            </a:r>
            <a:r>
              <a:rPr lang="ru-RU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фасолька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676</Words>
  <Application>Microsoft Office PowerPoint</Application>
  <PresentationFormat>Экран (4:3)</PresentationFormat>
  <Paragraphs>74</Paragraphs>
  <Slides>21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Муниципальное автономное дошкольное образовательное учреждение Центр развития ребенка -детский сад №32  г.Кропоткин Муниципального образования   Кавказского района   Презентация проекта  в младшей группе  «Заюшкина избушка»  Тема: «Разноцветная фасолька»                                      автор: Панченко Т.Ф.</vt:lpstr>
      <vt:lpstr>Тип проекта</vt:lpstr>
      <vt:lpstr>Актуальность проекта У детей младшего дошкольного возраста недостаточен объем знаний в области естественно-научных представлений и они затрудняются в установлении взаимосвязи в живой и неживой природе; о необходимых условиях их роста, их интерес к познавательно-творческой деятельности недостаточно развит, поэтому решением проблемы станет мой проект «Разноцветная фасолька», суть которого является рост и развитие фасоли, применение в пище человека. Предполагаемые результаты: у детей появится интерес к растениям, они научатся правильно ухаживать за ними. Дети узнают много интересного из жизни растений, опытным путем узнают необходимые условия для роста и развития фасольки.</vt:lpstr>
      <vt:lpstr>Цель проекта:</vt:lpstr>
      <vt:lpstr>Задачи проекта </vt:lpstr>
      <vt:lpstr>МОДЕЛЬ ВЗАИМОДЕЙСТВИЯ УЧАСТНИКОВ ПРОЕКТА</vt:lpstr>
      <vt:lpstr>Этапы реализации проекта</vt:lpstr>
      <vt:lpstr>2. Основной этап.</vt:lpstr>
      <vt:lpstr>3этап-заключительный</vt:lpstr>
      <vt:lpstr>Темы беседы</vt:lpstr>
      <vt:lpstr> Эксперимент. </vt:lpstr>
      <vt:lpstr>Слайд 12</vt:lpstr>
      <vt:lpstr>Коллекция фасоли</vt:lpstr>
      <vt:lpstr>Чтобы семя прорастало  И растение росло, нужно в общем-то немало: Это свет, вода, тепло</vt:lpstr>
      <vt:lpstr>Формы деятельности: организационная деятельность</vt:lpstr>
      <vt:lpstr>Слайд 16</vt:lpstr>
      <vt:lpstr>Совместная деятельность педагога и детей</vt:lpstr>
      <vt:lpstr>Работа с родителями</vt:lpstr>
      <vt:lpstr>Книжка-малышка  «Стихи, загадки о фасоли»</vt:lpstr>
      <vt:lpstr>Литература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учреждение Центр развития ребенка-детский сад №32  г.Кропоткин Кавказского района   Презентация проекта  в младшей группе  «Заюшкина избушка»  Тема: «Разноцветная фасолька»                                      автор: Панченко Т.Ф.</dc:title>
  <dc:creator>User</dc:creator>
  <cp:lastModifiedBy>User</cp:lastModifiedBy>
  <cp:revision>18</cp:revision>
  <dcterms:created xsi:type="dcterms:W3CDTF">2019-03-08T16:38:20Z</dcterms:created>
  <dcterms:modified xsi:type="dcterms:W3CDTF">2019-03-17T15:14:16Z</dcterms:modified>
</cp:coreProperties>
</file>