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0" r:id="rId5"/>
    <p:sldId id="265" r:id="rId6"/>
    <p:sldId id="261" r:id="rId7"/>
    <p:sldId id="267" r:id="rId8"/>
    <p:sldId id="269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036496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b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для воспитателей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«РАЗВИТИЕ ЛЕКСИЧЕСКОЙ СТОРОНЫ РЕЧИ У ДЕТЕЙ ДОШКОЛЬНОГО ВОЗРАСТА ПОСРЕДСТВОМ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ПРОЕКТНОГО МЕТОДА»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8676456" cy="41764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        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воспитатель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Агаджанян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И.Г.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Муниципальное автономное дошкольное образовательное учреждение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Центр  развития  ребенка – детский  сад №32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города  Кропоткин  муниципального  образования Кавказский район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157192"/>
            <a:ext cx="410445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979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0" y="3645024"/>
            <a:ext cx="8784976" cy="32129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проектов в развитии лексической стороны речи у детей очень актуален и эффективен. Сочетание различных видов детской деятельности во взаимодействии взрослых и детей закрепляет навыки воспитанников, помогает им открывать и познавать окружающую действительность гораздо быстрее и глубже.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uzzle_soft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12968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7" y="1844824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СПАСИБО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ЗА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«Вызов слов и форм языка из детской памяти очень полезен: у детей запас слов</a:t>
            </a:r>
            <a:r>
              <a:rPr lang="ru-RU" sz="3300" b="1" dirty="0" smtClean="0">
                <a:solidFill>
                  <a:schemeClr val="tx1"/>
                </a:solidFill>
              </a:rPr>
              <a:t> и </a:t>
            </a: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 родного языка обыкновенно не мал, но они не умеют пользоваться этим запасом, и вот этот-то навык отыскивать быстро и верно в памяти требуемое слово и требуемую форму есть одно из важнейших условий развития дара слова».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К.Д. Ушинский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Речевое развитие, как определяет Федеральный государственный образовательный стандарт дошкольного образования, включает владение речью как средством общения и культуры; обогащения активного словаря; развитие связной дилогической и монологической речи; развитие речевого творчества; развитие звуковой и интонационной культуры речи фонематического слуха.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229200"/>
            <a:ext cx="3024336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Обогащение словарного запаса детей дошкольного возраста   происходит  в процессе познания природного  и предметного окружении, ознакомления их с произведениями художественной литературы и искусства, в процессе наблюдения, бесед со взрослыми и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сверстниками.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65104"/>
            <a:ext cx="345638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764704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Новые слова, которые дети узнают, закрепляются в сознании и памяти благодаря индивидуальным и групповым беседам, играм и другим видам детской деятельности. Необходимо создавать такие речевые ситуации, которые побуждают детей употреблять определённое слово, словосочетание и предложение. Нужно стремиться к закреплению полученного детьми языкового материала в самостоятельной речевой деятельности. В этом и помогает нам проектный метод.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ÐÐ°ÑÑÐ¸Ð½ÐºÐ¸ Ð¿Ð¾ Ð·Ð°Ð¿ÑÐ¾ÑÑ Ð¿ÑÐ¾ÐµÐºÑÐ½ÑÐ¹ Ð¼ÐµÑÐ¾Ð´ Ð² Ð´Ð¾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036458"/>
            <a:ext cx="2352824" cy="182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6696744" cy="14184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ПРОЕКТНЫЙ МЕТОД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84459">
            <a:off x="2063024" y="3527151"/>
            <a:ext cx="1110601" cy="154976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232620">
            <a:off x="5606199" y="3511985"/>
            <a:ext cx="1096765" cy="1471139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5013176"/>
            <a:ext cx="3528392" cy="16561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НАКОПЛЕНИЯ СОДЕРЖАНИЯ ДЕТСКОЙ РЕЧИ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20072" y="5013176"/>
            <a:ext cx="3600400" cy="16561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МЕТОДЫ, НАПРАВЛЕННЫЕ НА ЗАКРЕПЛЕНИЕ И АКТИВИЗАЦИЮ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СЛОВАРЯ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979712" y="2204864"/>
            <a:ext cx="5040560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ОБОГАЩЕНИЕ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СЛОВАРЯ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1628800"/>
            <a:ext cx="484632" cy="5760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Используя проектный метод, для развития лексической стороны речи мы решаем следующие задачи:</a:t>
            </a:r>
            <a:r>
              <a:rPr lang="ru-RU" b="1" dirty="0" smtClean="0"/>
              <a:t>  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-ознакомление с предметами и явлениями окружающей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действительности,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раскрытие многозначности слова;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запаса синонимов и антонимов;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правильного употребления слова в связной речи.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76470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272808" cy="14184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ПРОЕКТНЫЙ МЕТОД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84459">
            <a:off x="1439335" y="3485052"/>
            <a:ext cx="1110601" cy="104136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232620">
            <a:off x="6226997" y="3459986"/>
            <a:ext cx="1096765" cy="95851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4509120"/>
            <a:ext cx="3131840" cy="17281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ГРАММАТИЧЕС-КИЙ СТРОЙ РЕЧИ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96136" y="4437112"/>
            <a:ext cx="3347864" cy="18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СВЯЗНОЙ МОНОЛОГИЧЕС-КОЙ  И ДИАЛОГИЧЕСКОЙ РЕЧИ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619672" y="2204864"/>
            <a:ext cx="5616624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ОБЛАСТЕЙ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1628800"/>
            <a:ext cx="484632" cy="5760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995936" y="3573016"/>
            <a:ext cx="864096" cy="97840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987824" y="5013176"/>
            <a:ext cx="2952328" cy="1728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АКТИВНОГО И ПАССИВНОГО СЛОВАРЯ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0"/>
            <a:ext cx="9144000" cy="4221088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Тезис современного понимания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метода проектов: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«Все, что я познаю, я знаю, для чего мне это надо и где и как я могу эти знания применить».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11430"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73016"/>
            <a:ext cx="6264696" cy="328498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0" y="3717032"/>
            <a:ext cx="1403648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668344" y="3717033"/>
            <a:ext cx="1475656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384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   КОНСУЛЬТАЦИЯ для воспитателей «РАЗВИТИЕ ЛЕКСИЧЕСКОЙ СТОРОНЫ РЕЧИ У ДЕТЕЙ ДОШКОЛЬНОГО ВОЗРАСТА ПОСРЕДСТВОМ  ПРОЕКТНОГО МЕТОДА»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КОНСУЛЬТАЦИЯ «РАЗВИТИЕ ЛЕКСИЧЕСКОЙ СТОРОНЫ РЕЧИ У ДЕТЕЙ ДОШКОЛЬНОГО ВОЗРАСТА ПОСРЕДСТВОМ  ПРОЕКТНОГО МЕТОДА»</dc:title>
  <dc:creator>Admin</dc:creator>
  <cp:lastModifiedBy>Пользователь</cp:lastModifiedBy>
  <cp:revision>19</cp:revision>
  <dcterms:created xsi:type="dcterms:W3CDTF">2018-11-18T16:52:59Z</dcterms:created>
  <dcterms:modified xsi:type="dcterms:W3CDTF">2018-11-20T11:22:25Z</dcterms:modified>
</cp:coreProperties>
</file>