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5290" cy="1655765"/>
          </a:xfrm>
        </p:spPr>
        <p:txBody>
          <a:bodyPr>
            <a:normAutofit/>
          </a:bodyPr>
          <a:lstStyle/>
          <a:p>
            <a:r>
              <a:rPr lang="ru-RU" dirty="0" smtClean="0"/>
              <a:t>«Речевое развитие дошкольников через формирование познавательного интереса»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:</a:t>
            </a:r>
            <a:r>
              <a:rPr lang="ru-RU" dirty="0" err="1" smtClean="0"/>
              <a:t>Арапова</a:t>
            </a:r>
            <a:r>
              <a:rPr lang="ru-RU" dirty="0" smtClean="0"/>
              <a:t> М.Ю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0016-016-Funktsii-re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8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7467600" cy="1357322"/>
          </a:xfrm>
        </p:spPr>
        <p:txBody>
          <a:bodyPr/>
          <a:lstStyle/>
          <a:p>
            <a:r>
              <a:rPr lang="ru-RU" sz="32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4351" y="2967335"/>
            <a:ext cx="787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18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«Речевое развитие дошкольников через формирование познавательного интереса» </vt:lpstr>
      <vt:lpstr> </vt:lpstr>
      <vt:lpstr>Слайд 3</vt:lpstr>
      <vt:lpstr>Слайд 4</vt:lpstr>
      <vt:lpstr>Слайд 5</vt:lpstr>
      <vt:lpstr>Слайд 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«Речевое развитие дошкольников через формирование познавательного интереса» </dc:title>
  <dc:creator>User</dc:creator>
  <cp:lastModifiedBy>User</cp:lastModifiedBy>
  <cp:revision>9</cp:revision>
  <dcterms:created xsi:type="dcterms:W3CDTF">2017-12-18T16:58:06Z</dcterms:created>
  <dcterms:modified xsi:type="dcterms:W3CDTF">2017-12-24T17:23:36Z</dcterms:modified>
</cp:coreProperties>
</file>