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7" r:id="rId3"/>
    <p:sldId id="258" r:id="rId4"/>
    <p:sldId id="259" r:id="rId5"/>
    <p:sldId id="261" r:id="rId6"/>
    <p:sldId id="263" r:id="rId7"/>
    <p:sldId id="267" r:id="rId8"/>
    <p:sldId id="264" r:id="rId9"/>
    <p:sldId id="260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B92F-269A-4671-A9D5-C1D2269CFD9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17.12.2017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3D7A26-EB46-4C0B-A531-65F743CCD5A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8458200" cy="20864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работы по </a:t>
            </a:r>
            <a:r>
              <a:rPr lang="ru-RU" b="1" dirty="0" smtClean="0"/>
              <a:t>развитию </a:t>
            </a:r>
            <a:r>
              <a:rPr lang="ru-RU" b="1" dirty="0"/>
              <a:t>коммуникативно-речевой активности младших дошкольников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472514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МАДОУ ЦРР д/с32</a:t>
            </a:r>
          </a:p>
          <a:p>
            <a:r>
              <a:rPr lang="ru-RU" dirty="0" err="1" smtClean="0"/>
              <a:t>Кубло</a:t>
            </a:r>
            <a:r>
              <a:rPr lang="ru-RU" dirty="0" smtClean="0"/>
              <a:t> Т.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6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730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76464" cy="305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90872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развитие самостоятельности, восприятия, коммуникативных способностей и других личностных качеств у младших дошкольников. Формирование межличностных отношений.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988840"/>
            <a:ext cx="72891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Задачи: </a:t>
            </a:r>
          </a:p>
          <a:p>
            <a:r>
              <a:rPr lang="ru-RU" dirty="0" smtClean="0"/>
              <a:t>1. Развитие динамической стороны общения, инициативы,</a:t>
            </a:r>
          </a:p>
          <a:p>
            <a:r>
              <a:rPr lang="ru-RU" dirty="0" smtClean="0"/>
              <a:t>готовности к общению с детьми разного возраста.</a:t>
            </a:r>
          </a:p>
          <a:p>
            <a:endParaRPr lang="ru-RU" dirty="0"/>
          </a:p>
          <a:p>
            <a:r>
              <a:rPr lang="ru-RU" dirty="0" smtClean="0"/>
              <a:t>2. Создание ситуации коллективного взаимодействия, </a:t>
            </a:r>
          </a:p>
          <a:p>
            <a:r>
              <a:rPr lang="ru-RU" dirty="0" smtClean="0"/>
              <a:t>партнерской поддержки, </a:t>
            </a:r>
          </a:p>
          <a:p>
            <a:r>
              <a:rPr lang="ru-RU" dirty="0" smtClean="0"/>
              <a:t>Одобрения друг друга в </a:t>
            </a:r>
          </a:p>
          <a:p>
            <a:r>
              <a:rPr lang="ru-RU" dirty="0" smtClean="0"/>
              <a:t>совместных </a:t>
            </a:r>
            <a:r>
              <a:rPr lang="ru-RU" dirty="0"/>
              <a:t> </a:t>
            </a:r>
            <a:r>
              <a:rPr lang="ru-RU" dirty="0" smtClean="0"/>
              <a:t>играх.</a:t>
            </a:r>
          </a:p>
          <a:p>
            <a:endParaRPr lang="ru-RU" dirty="0" smtClean="0"/>
          </a:p>
          <a:p>
            <a:r>
              <a:rPr lang="ru-RU" dirty="0" smtClean="0"/>
              <a:t>3. Развитие  </a:t>
            </a:r>
          </a:p>
          <a:p>
            <a:r>
              <a:rPr lang="ru-RU" dirty="0" smtClean="0"/>
              <a:t>эмоциональности</a:t>
            </a:r>
          </a:p>
          <a:p>
            <a:r>
              <a:rPr lang="ru-RU" dirty="0"/>
              <a:t>и</a:t>
            </a:r>
            <a:r>
              <a:rPr lang="ru-RU" dirty="0" smtClean="0"/>
              <a:t> выразительности </a:t>
            </a:r>
          </a:p>
          <a:p>
            <a:r>
              <a:rPr lang="ru-RU" dirty="0" smtClean="0"/>
              <a:t>невербальными средствами,</a:t>
            </a:r>
          </a:p>
          <a:p>
            <a:r>
              <a:rPr lang="ru-RU" dirty="0" err="1" smtClean="0"/>
              <a:t>эмпатии</a:t>
            </a:r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8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82106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Основные задачи по развитию коммуникативно-речевой активности младших дошкольников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457200" indent="-457200">
              <a:buFont typeface="Arial" charset="0"/>
              <a:buChar char="•"/>
            </a:pPr>
            <a:r>
              <a:rPr lang="ru-RU" sz="2600" dirty="0" smtClean="0"/>
              <a:t>* </a:t>
            </a:r>
            <a:r>
              <a:rPr lang="ru-RU" sz="2800" dirty="0" smtClean="0"/>
              <a:t>Развитие связной речи, с учетом возрастных особенностей и возможностей, определенными для возраста детей.</a:t>
            </a:r>
          </a:p>
          <a:p>
            <a:r>
              <a:rPr lang="ru-RU" sz="28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800" dirty="0"/>
              <a:t> </a:t>
            </a:r>
            <a:r>
              <a:rPr lang="ru-RU" sz="2800" dirty="0" smtClean="0"/>
              <a:t> * Развитие у детей коммуникативных           способностей (способностей общаться).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26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Связная речь-особая сложная форма коммуникативной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С целью развития связной речи младших дошкольников  </a:t>
            </a:r>
          </a:p>
          <a:p>
            <a:r>
              <a:rPr lang="ru-RU" dirty="0"/>
              <a:t>и</a:t>
            </a:r>
            <a:r>
              <a:rPr lang="ru-RU" dirty="0" smtClean="0"/>
              <a:t>спользуются сюжетно-ролевые, театральные игры, сказки, которые позволяют заинтересовать детей, удержать их внимание, раскрепостить, развивать творческое воображение, логическое мышление,</a:t>
            </a:r>
          </a:p>
          <a:p>
            <a:r>
              <a:rPr lang="ru-RU" dirty="0"/>
              <a:t>п</a:t>
            </a:r>
            <a:r>
              <a:rPr lang="ru-RU" dirty="0" smtClean="0"/>
              <a:t>амять и, главное, формировать внутреннюю мотивацию речевого высказывания.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104456" cy="276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8164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38600" cy="4558736"/>
          </a:xfrm>
        </p:spPr>
        <p:txBody>
          <a:bodyPr/>
          <a:lstStyle/>
          <a:p>
            <a:r>
              <a:rPr lang="ru-RU" dirty="0" smtClean="0"/>
              <a:t>*  </a:t>
            </a:r>
            <a:r>
              <a:rPr lang="ru-RU" sz="3000" dirty="0" smtClean="0"/>
              <a:t>выразительность</a:t>
            </a:r>
          </a:p>
          <a:p>
            <a:r>
              <a:rPr lang="ru-RU" sz="3000" dirty="0" smtClean="0"/>
              <a:t>* уместность</a:t>
            </a:r>
          </a:p>
          <a:p>
            <a:r>
              <a:rPr lang="ru-RU" sz="3000" dirty="0" smtClean="0"/>
              <a:t>*доступность</a:t>
            </a:r>
          </a:p>
          <a:p>
            <a:r>
              <a:rPr lang="ru-RU" sz="3000" dirty="0" smtClean="0"/>
              <a:t>* ясность</a:t>
            </a:r>
          </a:p>
          <a:p>
            <a:r>
              <a:rPr lang="ru-RU" sz="3000" dirty="0" smtClean="0"/>
              <a:t>* логичность</a:t>
            </a:r>
          </a:p>
          <a:p>
            <a:r>
              <a:rPr lang="ru-RU" sz="3000" dirty="0" smtClean="0"/>
              <a:t>* точность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Коммуникативные качества речи</a:t>
            </a:r>
            <a:br>
              <a:rPr lang="ru-RU" dirty="0" smtClean="0"/>
            </a:br>
            <a:r>
              <a:rPr lang="ru-RU" sz="3000" dirty="0" smtClean="0"/>
              <a:t>Функциональные качества: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680520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5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836712"/>
            <a:ext cx="4608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Приемы развития коммуникативно-речевой </a:t>
            </a:r>
            <a:r>
              <a:rPr lang="ru-RU" sz="2000" dirty="0"/>
              <a:t>активности младших дошкольников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7512" y="2564904"/>
            <a:ext cx="3240360" cy="1083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НАГЛЯДНЫЕ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Организация наблюдения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Демонстрация иллюстраций, картин, макета и т. д.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4105672"/>
            <a:ext cx="2376264" cy="1461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СЛОВЕСТНЫЕ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Речевой образец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Повтор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Вопрос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2492896"/>
            <a:ext cx="266429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ИГРОВЫЕ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Дидактические игры-упражнения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Театрализованные игры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Сюжетно-ролевые игры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 другие виды игр с речевым содержанием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43908" y="4005064"/>
            <a:ext cx="208823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КОСВЕННЫЕ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Подсказка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Совет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реплика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8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906" y="1489185"/>
            <a:ext cx="19945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Импровизация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1021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 развития коммуникативно-речевой активности дошкольников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068" y="2132856"/>
            <a:ext cx="1975988" cy="88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Роль костюмов, декораций, предметного окружения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19225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Поиск выразительных средств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21088"/>
            <a:ext cx="187220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Игровые движения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906" y="4725144"/>
            <a:ext cx="1953845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мелкой моторики рук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905" y="5589240"/>
            <a:ext cx="195384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Интонация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95654" y="1548705"/>
            <a:ext cx="1419823" cy="102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Знакомство с основами драматизации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56651" y="1489185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Самостоятельная игровая деятельность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1489185"/>
            <a:ext cx="1440160" cy="63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Сюжетно-ролевые игры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7" y="4488645"/>
            <a:ext cx="14551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Знакомство с основами кукольного театра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7335" y="4314800"/>
            <a:ext cx="13230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Знакомство с основами актерского мастерства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4136504" y="3042984"/>
            <a:ext cx="14687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80312" y="2379285"/>
            <a:ext cx="1440160" cy="563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Рассказывание сказок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3506403"/>
            <a:ext cx="1296144" cy="745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Игровые  движения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79626" y="5403045"/>
            <a:ext cx="12377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Праздники, развлечения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4550371"/>
            <a:ext cx="1368152" cy="79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Мимика</a:t>
            </a:r>
            <a:endParaRPr lang="ru-RU" sz="14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2380426" y="1548705"/>
            <a:ext cx="498702" cy="542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4" idx="1"/>
            <a:endCxn id="4" idx="3"/>
          </p:cNvCxnSpPr>
          <p:nvPr/>
        </p:nvCxnSpPr>
        <p:spPr>
          <a:xfrm flipH="1">
            <a:off x="2390056" y="2062200"/>
            <a:ext cx="505598" cy="513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380426" y="2463105"/>
            <a:ext cx="498702" cy="1385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7" idx="1"/>
            <a:endCxn id="6" idx="3"/>
          </p:cNvCxnSpPr>
          <p:nvPr/>
        </p:nvCxnSpPr>
        <p:spPr>
          <a:xfrm flipH="1" flipV="1">
            <a:off x="2339751" y="4365104"/>
            <a:ext cx="504056" cy="580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9" idx="3"/>
          </p:cNvCxnSpPr>
          <p:nvPr/>
        </p:nvCxnSpPr>
        <p:spPr>
          <a:xfrm flipH="1">
            <a:off x="2339751" y="5097760"/>
            <a:ext cx="539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267744" y="5229200"/>
            <a:ext cx="62791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3605565" y="2379285"/>
            <a:ext cx="754950" cy="112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9" idx="3"/>
          </p:cNvCxnSpPr>
          <p:nvPr/>
        </p:nvCxnSpPr>
        <p:spPr>
          <a:xfrm flipV="1">
            <a:off x="3707904" y="3823473"/>
            <a:ext cx="643695" cy="665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932040" y="4005064"/>
            <a:ext cx="72008" cy="1465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7380312" y="5626655"/>
            <a:ext cx="1296144" cy="69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Участие в спектаклях</a:t>
            </a:r>
            <a:endParaRPr lang="ru-RU" sz="1400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5436096" y="2575694"/>
            <a:ext cx="576064" cy="467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5" idx="3"/>
            <a:endCxn id="16" idx="1"/>
          </p:cNvCxnSpPr>
          <p:nvPr/>
        </p:nvCxnSpPr>
        <p:spPr>
          <a:xfrm flipV="1">
            <a:off x="7084843" y="1807795"/>
            <a:ext cx="295469" cy="138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20" idx="1"/>
          </p:cNvCxnSpPr>
          <p:nvPr/>
        </p:nvCxnSpPr>
        <p:spPr>
          <a:xfrm>
            <a:off x="7084843" y="2132856"/>
            <a:ext cx="295469" cy="52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6876256" y="3848410"/>
            <a:ext cx="648072" cy="466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18" idx="3"/>
          </p:cNvCxnSpPr>
          <p:nvPr/>
        </p:nvCxnSpPr>
        <p:spPr>
          <a:xfrm>
            <a:off x="7040433" y="4772000"/>
            <a:ext cx="483895" cy="173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040433" y="4945845"/>
            <a:ext cx="483895" cy="107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86026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Успех </a:t>
            </a:r>
            <a:r>
              <a:rPr lang="ru-RU" b="1" dirty="0"/>
              <a:t>коммуникативно-речевой работы в группе</a:t>
            </a:r>
            <a:r>
              <a:rPr lang="ru-RU" dirty="0"/>
              <a:t> определяется строгой продуманной системой, суть которой заключается в </a:t>
            </a:r>
            <a:r>
              <a:rPr lang="ru-RU" dirty="0" err="1"/>
              <a:t>логопедизации</a:t>
            </a:r>
            <a:r>
              <a:rPr lang="ru-RU" dirty="0"/>
              <a:t> всего учебно-воспитательного процесса, всей жизни </a:t>
            </a:r>
            <a:r>
              <a:rPr lang="ru-RU" b="1" dirty="0"/>
              <a:t>деятельности детей</a:t>
            </a:r>
            <a:r>
              <a:rPr lang="ru-RU" dirty="0"/>
              <a:t>. Исходя из этого, коррекционная </a:t>
            </a:r>
            <a:r>
              <a:rPr lang="ru-RU" b="1" dirty="0"/>
              <a:t>деятельность</a:t>
            </a:r>
            <a:r>
              <a:rPr lang="ru-RU" dirty="0"/>
              <a:t> воспитателя предполагает не только работу в образовательной области и во вторую половину дня, но и во всех режимных моментах, таких </a:t>
            </a:r>
            <a:r>
              <a:rPr lang="ru-RU" u="sng" dirty="0"/>
              <a:t>как</a:t>
            </a:r>
            <a:r>
              <a:rPr lang="ru-RU" dirty="0"/>
              <a:t>: самообслуживание, хозяйственно-бытовой труд, труд на природе, игры, экскурсии и развлечения.</a:t>
            </a:r>
            <a:endParaRPr lang="ru-RU" dirty="0"/>
          </a:p>
        </p:txBody>
      </p:sp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05064"/>
            <a:ext cx="3168352" cy="25679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149080"/>
            <a:ext cx="3384376" cy="242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0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Таким образом: в процессе работы по </a:t>
            </a:r>
            <a:r>
              <a:rPr lang="ru-RU" dirty="0" smtClean="0"/>
              <a:t>развитию  коммуникативно-речевой активности младших </a:t>
            </a:r>
            <a:r>
              <a:rPr lang="ru-RU" dirty="0"/>
              <a:t>дошкольников эффективно использование принципа  интеграции образовательных областей в  соответствии с возрастными возможностями и особенностями воспитанников,  спецификой и возможностями образовательных областей. Во время занятия  используем разнообразные виды детской деятельности, которые можно интегрировать  между собой, например, драматизацию сказки с конструированием из строительного  материала, произношение скороговорки и рисование того, о чем в ней  говорится.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0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306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Бумажная</vt:lpstr>
      <vt:lpstr>Литейная</vt:lpstr>
      <vt:lpstr>организация работы по развитию коммуникативно-речевой активности младших дошкольников</vt:lpstr>
      <vt:lpstr>Презентация PowerPoint</vt:lpstr>
      <vt:lpstr>Презентация PowerPoint</vt:lpstr>
      <vt:lpstr>Презентация PowerPoint</vt:lpstr>
      <vt:lpstr>Коммуникативные качества речи Функциональные качества: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Пользователь Windows</cp:lastModifiedBy>
  <cp:revision>19</cp:revision>
  <cp:lastPrinted>2017-12-17T14:25:28Z</cp:lastPrinted>
  <dcterms:created xsi:type="dcterms:W3CDTF">2017-12-17T13:49:06Z</dcterms:created>
  <dcterms:modified xsi:type="dcterms:W3CDTF">2017-12-17T17:08:29Z</dcterms:modified>
</cp:coreProperties>
</file>