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060884-F56F-4434-95A4-DAD0E201B725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E8871E6-7EEA-46C5-8FBA-DF20974EA20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РЕЧЕВОЙ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97152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Христенко Л.Ю.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 развития ребёнка – детский  сад №32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города Кропоткина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муниципального образования Кавказский район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-dlya-prezentacii-11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332656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раскрыть понятие «речевая деятельность», рассмотреть основные формы, виды, и структурные компоненты этого процесса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раскрыть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понятия речи, речевой деятельности, выявить структуру и основные виды речевой деятельности, выяснить специфические особенности речевой деятельности.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речь, как одна из форм деятельности человека.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1"/>
            <a:ext cx="8676456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Среди разного рода человеческих дел, действий, деятельности есть и так называемая речевая деятельность. В речевой деятельности человек производит и воспринимает информацию, преобразованную в текст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Различают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четыре вида речевой деятельности.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                 </a:t>
            </a:r>
          </a:p>
          <a:p>
            <a:r>
              <a:rPr lang="ru-RU" sz="2400" dirty="0" smtClean="0"/>
              <a:t>                  </a:t>
            </a:r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них участвуют в производстве текста (передаче информации) - это говорение и написание;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 восприятии текста, заложенной в нем информации - это слушание и чтение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Речевая деятельность всех видов - сложный процесс, в котором участвуют особые психологические и речевые механизмы.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Важнейшим достижением человека, позволившим ему использовать общечеловеческий опыт, как прошлый, так и настоящий, явилось речевое общение, которое развивалось на основе трудовой деятельности.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00620" y="2996952"/>
          <a:ext cx="19627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7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ГОВОРЕНИЕ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627784" y="2996952"/>
          <a:ext cx="1895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НАПИСАНИЕ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44008" y="2996952"/>
          <a:ext cx="19678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88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СЛУШАНИЕ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732240" y="2996952"/>
          <a:ext cx="20398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8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ЧТЕНИЕ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1187624" y="263691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347864" y="263691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436096" y="263691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596336" y="263691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4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Формы речи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835696" y="908720"/>
            <a:ext cx="1152128" cy="50405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228184" y="908720"/>
            <a:ext cx="1224136" cy="57606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15616" y="1628800"/>
          <a:ext cx="203988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98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ВНЕШНЯЯ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228184" y="1700808"/>
          <a:ext cx="2039888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988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ВНУТРЕННЯЯ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трелка вниз 11"/>
          <p:cNvSpPr/>
          <p:nvPr/>
        </p:nvSpPr>
        <p:spPr>
          <a:xfrm>
            <a:off x="1979712" y="2132856"/>
            <a:ext cx="144016" cy="5040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92280" y="2204864"/>
            <a:ext cx="144016" cy="5040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23528" y="2852936"/>
          <a:ext cx="160784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7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УСТНАЯ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123728" y="2852936"/>
          <a:ext cx="2016224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ПИСЬМЕННАЯ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716016" y="2852936"/>
          <a:ext cx="2327920" cy="64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79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ИНФОРМАТИВНОСТЬ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248128" y="2852936"/>
          <a:ext cx="1895872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58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ПОНЯТНОСТЬ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860032" y="3645024"/>
          <a:ext cx="2160240" cy="64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РЕЧЬ ДАКТИЛЬНАЯ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236296" y="3645024"/>
          <a:ext cx="1907704" cy="64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704"/>
              </a:tblGrid>
              <a:tr h="42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РЕЧЬ ЖЕСТОВАЯ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868144" y="4581128"/>
          <a:ext cx="2759968" cy="64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59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ВЫРАЗИТЕЛЬНОСТЬ РЕЧИ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 flipH="1">
            <a:off x="755576" y="3429000"/>
            <a:ext cx="288032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763688" y="3429000"/>
            <a:ext cx="288032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79512" y="4143360"/>
          <a:ext cx="1319808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1980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ДИАЛОГ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691680" y="4149080"/>
          <a:ext cx="151216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МОНОЛОГ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2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fon-dlya-prezentacii-11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240"/>
            <a:ext cx="9144000" cy="68884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370729"/>
            <a:ext cx="8136904" cy="40011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речевой деятельности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248" y="2415371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Ориентировка.</a:t>
            </a:r>
            <a:r>
              <a:rPr lang="ru-RU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9772" y="1711755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Планирование. </a:t>
            </a:r>
            <a:endParaRPr lang="ru-RU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310583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Внешняя реализация</a:t>
            </a:r>
            <a:r>
              <a:rPr lang="ru-RU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2276872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538148" y="1052736"/>
            <a:ext cx="1161644" cy="102835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563888" y="1052736"/>
            <a:ext cx="72008" cy="57606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20072" y="1167092"/>
            <a:ext cx="144016" cy="175611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20272" y="1167092"/>
            <a:ext cx="989856" cy="96576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6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4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4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4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4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4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4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4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4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6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0"/>
                            </p:stCondLst>
                            <p:childTnLst>
                              <p:par>
                                <p:cTn id="7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4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4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4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4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4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4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4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-dlya-prezentacii-11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240"/>
            <a:ext cx="9144000" cy="68884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620688"/>
            <a:ext cx="7272808" cy="369332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Спасибо за внимание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4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199</TotalTime>
  <Words>182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ВИДЫ РЕЧЕВОЙ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РЕЧЕВОЙ ДЕЯТЕЛЬНОСТИ</dc:title>
  <dc:creator>Sw</dc:creator>
  <cp:lastModifiedBy>Users</cp:lastModifiedBy>
  <cp:revision>21</cp:revision>
  <dcterms:created xsi:type="dcterms:W3CDTF">2017-12-17T04:46:20Z</dcterms:created>
  <dcterms:modified xsi:type="dcterms:W3CDTF">2017-12-22T02:40:54Z</dcterms:modified>
</cp:coreProperties>
</file>