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339" r:id="rId9"/>
    <p:sldId id="294" r:id="rId10"/>
    <p:sldId id="336" r:id="rId11"/>
    <p:sldId id="296" r:id="rId12"/>
    <p:sldId id="340" r:id="rId13"/>
    <p:sldId id="34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8719" y="155576"/>
            <a:ext cx="7150100" cy="711200"/>
          </a:xfrm>
        </p:spPr>
        <p:txBody>
          <a:bodyPr/>
          <a:lstStyle/>
          <a:p>
            <a:r>
              <a:rPr lang="ru-RU" sz="1400" b="1" dirty="0">
                <a:solidFill>
                  <a:srgbClr val="FF0000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центр развития ребёнка – детский сад № 32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 города Кропоткин МО Кавказский район </a:t>
            </a:r>
            <a:br>
              <a:rPr lang="ru-RU" sz="1400" b="1" dirty="0">
                <a:solidFill>
                  <a:srgbClr val="FF0000"/>
                </a:solidFill>
              </a:rPr>
            </a:b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37267" y="1199765"/>
            <a:ext cx="5371070" cy="39076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Отчет о мероприятиях в рамках акции «Внимание, дети!»</a:t>
            </a:r>
          </a:p>
          <a:p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332" y="84956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7870825" y="228600"/>
            <a:ext cx="1098550" cy="1876425"/>
            <a:chOff x="500034" y="1865547"/>
            <a:chExt cx="1098064" cy="1875699"/>
          </a:xfrm>
        </p:grpSpPr>
        <p:pic>
          <p:nvPicPr>
            <p:cNvPr id="8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7286628" y="2000166"/>
                <a:ext cx="928277" cy="9283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1" y="2717934"/>
            <a:ext cx="2871323" cy="2176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136" y="90786"/>
            <a:ext cx="594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Развлечение «Викторина </a:t>
            </a: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 дороге</a:t>
            </a: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» </a:t>
            </a:r>
            <a:endParaRPr lang="ru-RU" b="1" dirty="0">
              <a:solidFill>
                <a:srgbClr val="0066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72" y="3468130"/>
            <a:ext cx="4519827" cy="338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560173"/>
            <a:ext cx="4563762" cy="3422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03" y="911118"/>
            <a:ext cx="1077701" cy="18241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Анкетирование родителей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527737"/>
            <a:ext cx="4843849" cy="2724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2" y="3344562"/>
            <a:ext cx="4563763" cy="3422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03" y="911118"/>
            <a:ext cx="1077701" cy="18241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141"/>
            <a:ext cx="8229600" cy="4448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Акция «Пристегнись, Россия!»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3554721"/>
            <a:ext cx="5634682" cy="3207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10" y="587579"/>
            <a:ext cx="4959125" cy="282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3" y="3554721"/>
            <a:ext cx="2047103" cy="1441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5" y="917934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141"/>
            <a:ext cx="8229600" cy="44484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Акция «Пристегнись, Россия!»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1" y="2084174"/>
            <a:ext cx="3510863" cy="4681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2" y="518984"/>
            <a:ext cx="4562217" cy="342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72" y="518984"/>
            <a:ext cx="1447800" cy="1428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29" y="4424749"/>
            <a:ext cx="3834199" cy="7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093"/>
            <a:ext cx="8229600" cy="609600"/>
          </a:xfrm>
        </p:spPr>
        <p:txBody>
          <a:bodyPr/>
          <a:lstStyle/>
          <a:p>
            <a:pPr lvl="0" eaLnBrk="0" hangingPunct="0"/>
            <a:r>
              <a:rPr lang="ru-RU" altLang="ru-RU" sz="14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kern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kern="12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altLang="ru-RU" sz="1400" b="1" kern="1200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проведенных </a:t>
            </a:r>
            <a:r>
              <a:rPr lang="ru-RU" altLang="ru-RU" sz="1400" b="1" kern="12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в </a:t>
            </a:r>
            <a:r>
              <a:rPr lang="ru-RU" altLang="ru-RU" sz="1400" b="1" kern="1200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акции «Внимание, дети!»</a:t>
            </a:r>
            <a:r>
              <a:rPr lang="ru-RU" altLang="ru-RU" sz="600" b="1" kern="1200" dirty="0">
                <a:solidFill>
                  <a:srgbClr val="7030A0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altLang="ru-RU" sz="600" b="1" kern="1200" dirty="0">
                <a:solidFill>
                  <a:srgbClr val="7030A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altLang="ru-RU" sz="1400" b="1" kern="1200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400" b="1" kern="12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25.12.17 </a:t>
            </a:r>
            <a:r>
              <a:rPr lang="ru-RU" altLang="ru-RU" sz="1400" b="1" kern="1200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400" b="1" kern="12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12.01.18г</a:t>
            </a:r>
            <a:r>
              <a:rPr lang="ru-RU" altLang="ru-RU" sz="600" b="1" kern="1200" dirty="0" smtClean="0">
                <a:solidFill>
                  <a:srgbClr val="7030A0"/>
                </a:solidFill>
                <a:latin typeface="Georgia" panose="02040502050405020303" pitchFamily="18" charset="0"/>
                <a:ea typeface="+mn-ea"/>
                <a:cs typeface="+mn-cs"/>
              </a:rPr>
              <a:t>. </a:t>
            </a:r>
            <a:r>
              <a:rPr lang="ru-RU" altLang="ru-RU" sz="1400" b="1" kern="1200" dirty="0" smtClean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kern="1200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ЦРР-д/с№32 </a:t>
            </a:r>
            <a:r>
              <a:rPr lang="ru-RU" altLang="ru-RU" sz="1800" b="1" kern="1200" dirty="0">
                <a:solidFill>
                  <a:srgbClr val="7030A0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altLang="ru-RU" sz="1800" b="1" kern="1200" dirty="0">
                <a:solidFill>
                  <a:srgbClr val="7030A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30226"/>
              </p:ext>
            </p:extLst>
          </p:nvPr>
        </p:nvGraphicFramePr>
        <p:xfrm>
          <a:off x="1280083" y="848498"/>
          <a:ext cx="5710624" cy="5595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8"/>
                <a:gridCol w="2133600"/>
                <a:gridCol w="1416908"/>
                <a:gridCol w="855279"/>
                <a:gridCol w="1027969"/>
              </a:tblGrid>
              <a:tr h="47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мероприятия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участников, возраст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проведение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Ответственные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63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Организация и проведение игр по безопасности дорожного движения с дошкольниками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94 ребенка, подготовитель-ные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23.12. –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подготовительных групп.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47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Чтение произведений и рассматривание иллюстраций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 детей, старшие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23.12. –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групп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старших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47655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Совместная деятельность с детьми по ПДД:</a:t>
                      </a:r>
                      <a:endParaRPr lang="ru-RU" sz="7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dirty="0">
                          <a:effectLst/>
                        </a:rPr>
                        <a:t>«Улица города»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94 ребенка, подготовительные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23.12. –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подготовительных групп.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31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>
                          <a:effectLst/>
                        </a:rPr>
                        <a:t>«Мы знакомимся с улицей»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 детей, старшие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групп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старших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28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>
                          <a:effectLst/>
                        </a:rPr>
                        <a:t>«Мы пассажиры»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52 ребенка, средние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средних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35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>
                          <a:effectLst/>
                        </a:rPr>
                        <a:t>«Профессия -водитель»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 детей, младшая группа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младшей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63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Выставка семейных рисунков по безопасности дорожного движения «Мы за безопасное движение»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224 ребенка, средние, старшие, подготовительные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средних, старших, подготовительных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953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Родительские собрания с раздачей памяток «Как переходить улицу с детьми». «Правила перевозки детей в автомобиле</a:t>
                      </a:r>
                      <a:r>
                        <a:rPr lang="ru-RU" sz="900" dirty="0" smtClean="0">
                          <a:effectLst/>
                        </a:rPr>
                        <a:t>» с практическим показом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124 родителя, средние, старшие, подготовительные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средних, старших, подготовительных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42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Развлечение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«Викторина на дороге»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94 ребенка, подготовительные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Воспитатели подготовительных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  <a:tr h="56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Анкетирование родителей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124 родителя, средние, старшие, подготовительные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23.12. –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29.12.17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Воспитатели средних, старших, подготовительных групп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3" marR="43503" marT="0" marB="0"/>
                </a:tc>
              </a:tr>
            </a:tbl>
          </a:graphicData>
        </a:graphic>
      </p:graphicFrame>
      <p:pic>
        <p:nvPicPr>
          <p:cNvPr id="6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11" y="1801646"/>
            <a:ext cx="1381696" cy="18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3395" y="1005015"/>
            <a:ext cx="1702355" cy="197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88541" y="149995"/>
            <a:ext cx="797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</a:rPr>
              <a:t>Организация и проведение игр по безопасности дорожного </a:t>
            </a:r>
            <a:r>
              <a:rPr lang="ru-RU" b="1" dirty="0" smtClean="0">
                <a:solidFill>
                  <a:srgbClr val="C00000"/>
                </a:solidFill>
              </a:rPr>
              <a:t>движения с </a:t>
            </a:r>
            <a:r>
              <a:rPr lang="ru-RU" b="1" dirty="0">
                <a:solidFill>
                  <a:srgbClr val="C00000"/>
                </a:solidFill>
              </a:rPr>
              <a:t>дошкольниками</a:t>
            </a:r>
            <a:endParaRPr lang="ru-RU" sz="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1" y="3398108"/>
            <a:ext cx="4613189" cy="3459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" y="792891"/>
            <a:ext cx="4160109" cy="31200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924" y="0"/>
            <a:ext cx="626076" cy="6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56951" y="89972"/>
            <a:ext cx="5655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Совместная деятельность с детьми по ПДД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50" y="625004"/>
            <a:ext cx="4846594" cy="2726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3569043"/>
            <a:ext cx="4308389" cy="3231292"/>
          </a:xfrm>
          <a:prstGeom prst="rect">
            <a:avLst/>
          </a:prstGeom>
        </p:spPr>
      </p:pic>
      <p:pic>
        <p:nvPicPr>
          <p:cNvPr id="9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5" y="454226"/>
            <a:ext cx="1720140" cy="22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2" y="3595816"/>
            <a:ext cx="4349578" cy="32621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19" y="148452"/>
            <a:ext cx="7059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Чтение произведений и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рассматривание книг</a:t>
            </a:r>
            <a:endParaRPr lang="ru-RU" sz="800" b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9" y="677561"/>
            <a:ext cx="3674075" cy="489876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2" y="75854"/>
            <a:ext cx="892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Выставка семейных рисунков по безопасности дорожного движения «Мы за безопасное движение»</a:t>
            </a:r>
            <a:endParaRPr lang="ru-RU" sz="800" b="1" dirty="0">
              <a:solidFill>
                <a:srgbClr val="7030A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848496"/>
            <a:ext cx="4020065" cy="3015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24" y="3188043"/>
            <a:ext cx="4893276" cy="3669958"/>
          </a:xfrm>
          <a:prstGeom prst="rect">
            <a:avLst/>
          </a:prstGeom>
        </p:spPr>
      </p:pic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7252987" y="848496"/>
            <a:ext cx="1098550" cy="1876425"/>
            <a:chOff x="500034" y="1865547"/>
            <a:chExt cx="1098064" cy="1875699"/>
          </a:xfrm>
        </p:grpSpPr>
        <p:pic>
          <p:nvPicPr>
            <p:cNvPr id="7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286628" y="2000166"/>
                <a:ext cx="928277" cy="9283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0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444968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54" y="110350"/>
            <a:ext cx="8946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Родительские собрания с раздачей памяток «Как переходить улицу с детьми». «Правила перевозки детей в автомобиле» </a:t>
            </a:r>
            <a:endParaRPr lang="ru-RU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 </a:t>
            </a: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практическим показом</a:t>
            </a:r>
            <a:endParaRPr lang="ru-RU" sz="800" b="1" dirty="0">
              <a:solidFill>
                <a:srgbClr val="0066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" y="3943606"/>
            <a:ext cx="3789062" cy="2841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9" y="3947984"/>
            <a:ext cx="3880021" cy="2910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4" y="1033680"/>
            <a:ext cx="4014797" cy="3011098"/>
          </a:xfrm>
          <a:prstGeom prst="rect">
            <a:avLst/>
          </a:prstGeom>
        </p:spPr>
      </p:pic>
      <p:pic>
        <p:nvPicPr>
          <p:cNvPr id="13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4" y="1731758"/>
            <a:ext cx="1188576" cy="158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8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059881" y="5452803"/>
            <a:ext cx="1095632" cy="133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22" y="1611334"/>
            <a:ext cx="1077701" cy="18241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40" y="3713206"/>
            <a:ext cx="4193059" cy="3144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330" y="177796"/>
            <a:ext cx="8896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Родительские собрания с раздачей памяток «Как переходить улицу с детьми». «Правила перевозки детей в автомобиле»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с практическим показом</a:t>
            </a:r>
            <a:endParaRPr lang="ru-RU" sz="800" b="1" dirty="0">
              <a:solidFill>
                <a:srgbClr val="0066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206"/>
            <a:ext cx="4193059" cy="3144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26" y="1101126"/>
            <a:ext cx="4031049" cy="3023287"/>
          </a:xfrm>
          <a:prstGeom prst="rect">
            <a:avLst/>
          </a:prstGeom>
        </p:spPr>
      </p:pic>
      <p:pic>
        <p:nvPicPr>
          <p:cNvPr id="7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4" y="1731758"/>
            <a:ext cx="1188576" cy="158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7399766" y="1595268"/>
            <a:ext cx="863342" cy="1493921"/>
            <a:chOff x="500034" y="1865547"/>
            <a:chExt cx="1098064" cy="1875699"/>
          </a:xfrm>
        </p:grpSpPr>
        <p:pic>
          <p:nvPicPr>
            <p:cNvPr id="10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7286628" y="2000166"/>
                <a:ext cx="928277" cy="9283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3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5544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411" y="74310"/>
            <a:ext cx="776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Georgia" panose="02040502050405020303" pitchFamily="18" charset="0"/>
              </a:rPr>
              <a:t>Развлечение «Викторина </a:t>
            </a:r>
            <a:r>
              <a:rPr lang="ru-RU" sz="2000" b="1" dirty="0">
                <a:latin typeface="Georgia" panose="02040502050405020303" pitchFamily="18" charset="0"/>
              </a:rPr>
              <a:t>на дороге» </a:t>
            </a:r>
            <a:endParaRPr lang="ru-RU" sz="20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3" y="474420"/>
            <a:ext cx="6409036" cy="48067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62</TotalTime>
  <Words>353</Words>
  <Application>Microsoft Office PowerPoint</Application>
  <PresentationFormat>Экран (4:3)</PresentationFormat>
  <Paragraphs>87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Symbol</vt:lpstr>
      <vt:lpstr>Times New Roman</vt:lpstr>
      <vt:lpstr>Оформление по умолчанию</vt:lpstr>
      <vt:lpstr>Муниципальное автономное дошкольное образовательное учреждение центр развития ребёнка – детский сад № 32  города Кропоткин МО Кавказский район  </vt:lpstr>
      <vt:lpstr>   Отчет о проведенных мероприятиях в рамках акции «Внимание, дети!» с 25.12.17 по 12.01.18г. в МАДОУ ЦРР-д/с№32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 родителей </vt:lpstr>
      <vt:lpstr>Акция «Пристегнись, Россия!»</vt:lpstr>
      <vt:lpstr>Акция «Пристегнись, Россия!»</vt:lpstr>
    </vt:vector>
  </TitlesOfParts>
  <Company>Poisk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ребёнка – детский сад № 32  города Кропоткин МО Кавказский район  </dc:title>
  <dc:creator>Пользователь</dc:creator>
  <cp:lastModifiedBy>Пользователь</cp:lastModifiedBy>
  <cp:revision>11</cp:revision>
  <dcterms:created xsi:type="dcterms:W3CDTF">2017-12-08T13:50:00Z</dcterms:created>
  <dcterms:modified xsi:type="dcterms:W3CDTF">2017-12-28T07:16:54Z</dcterms:modified>
</cp:coreProperties>
</file>